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0" r:id="rId16"/>
    <p:sldId id="269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349FC-F853-452C-A64E-5DE3229D76B4}" v="15" dt="2023-06-24T18:31:54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en Mendel - ten Napel" userId="9947d365-22db-42f5-837e-85330c9d8db0" providerId="ADAL" clId="{F92349FC-F853-452C-A64E-5DE3229D76B4}"/>
    <pc:docChg chg="undo custSel addSld delSld modSld sldOrd">
      <pc:chgData name="Regien Mendel - ten Napel" userId="9947d365-22db-42f5-837e-85330c9d8db0" providerId="ADAL" clId="{F92349FC-F853-452C-A64E-5DE3229D76B4}" dt="2023-06-27T11:26:49.271" v="1104" actId="47"/>
      <pc:docMkLst>
        <pc:docMk/>
      </pc:docMkLst>
      <pc:sldChg chg="addSp delSp modSp mod setBg addAnim delAnim">
        <pc:chgData name="Regien Mendel - ten Napel" userId="9947d365-22db-42f5-837e-85330c9d8db0" providerId="ADAL" clId="{F92349FC-F853-452C-A64E-5DE3229D76B4}" dt="2023-06-23T20:53:11.422" v="1070"/>
        <pc:sldMkLst>
          <pc:docMk/>
          <pc:sldMk cId="38646544" sldId="256"/>
        </pc:sldMkLst>
        <pc:spChg chg="mod ord">
          <ac:chgData name="Regien Mendel - ten Napel" userId="9947d365-22db-42f5-837e-85330c9d8db0" providerId="ADAL" clId="{F92349FC-F853-452C-A64E-5DE3229D76B4}" dt="2023-06-23T20:53:11.422" v="1068" actId="26606"/>
          <ac:spMkLst>
            <pc:docMk/>
            <pc:sldMk cId="38646544" sldId="256"/>
            <ac:spMk id="2" creationId="{2B3E1E53-1229-9698-CCA3-76F63427699F}"/>
          </ac:spMkLst>
        </pc:spChg>
        <pc:spChg chg="mod ord">
          <ac:chgData name="Regien Mendel - ten Napel" userId="9947d365-22db-42f5-837e-85330c9d8db0" providerId="ADAL" clId="{F92349FC-F853-452C-A64E-5DE3229D76B4}" dt="2023-06-23T20:53:11.422" v="1068" actId="26606"/>
          <ac:spMkLst>
            <pc:docMk/>
            <pc:sldMk cId="38646544" sldId="256"/>
            <ac:spMk id="3" creationId="{F7C70AD9-52FF-E780-CA5D-94925A04ACBA}"/>
          </ac:spMkLst>
        </pc:spChg>
        <pc:spChg chg="add del mod">
          <ac:chgData name="Regien Mendel - ten Napel" userId="9947d365-22db-42f5-837e-85330c9d8db0" providerId="ADAL" clId="{F92349FC-F853-452C-A64E-5DE3229D76B4}" dt="2023-06-23T20:52:43.610" v="1058" actId="478"/>
          <ac:spMkLst>
            <pc:docMk/>
            <pc:sldMk cId="38646544" sldId="256"/>
            <ac:spMk id="6" creationId="{71F90D79-389F-E9A0-1D62-5FBF44820B71}"/>
          </ac:spMkLst>
        </pc:spChg>
        <pc:spChg chg="add del">
          <ac:chgData name="Regien Mendel - ten Napel" userId="9947d365-22db-42f5-837e-85330c9d8db0" providerId="ADAL" clId="{F92349FC-F853-452C-A64E-5DE3229D76B4}" dt="2023-06-23T20:52:34.104" v="1053" actId="26606"/>
          <ac:spMkLst>
            <pc:docMk/>
            <pc:sldMk cId="38646544" sldId="256"/>
            <ac:spMk id="8" creationId="{27427488-068E-4B55-AC8D-CD070B8CD46D}"/>
          </ac:spMkLst>
        </pc:spChg>
        <pc:spChg chg="add del">
          <ac:chgData name="Regien Mendel - ten Napel" userId="9947d365-22db-42f5-837e-85330c9d8db0" providerId="ADAL" clId="{F92349FC-F853-452C-A64E-5DE3229D76B4}" dt="2023-06-23T20:52:34.104" v="1053" actId="26606"/>
          <ac:spMkLst>
            <pc:docMk/>
            <pc:sldMk cId="38646544" sldId="256"/>
            <ac:spMk id="14" creationId="{6822B5A5-A76C-4DCB-9522-E70E2E230CBE}"/>
          </ac:spMkLst>
        </pc:spChg>
        <pc:spChg chg="add del">
          <ac:chgData name="Regien Mendel - ten Napel" userId="9947d365-22db-42f5-837e-85330c9d8db0" providerId="ADAL" clId="{F92349FC-F853-452C-A64E-5DE3229D76B4}" dt="2023-06-23T20:52:34.104" v="1053" actId="26606"/>
          <ac:spMkLst>
            <pc:docMk/>
            <pc:sldMk cId="38646544" sldId="256"/>
            <ac:spMk id="16" creationId="{A20AF199-99C2-4569-9CAF-24514AE5E82A}"/>
          </ac:spMkLst>
        </pc:spChg>
        <pc:spChg chg="add del">
          <ac:chgData name="Regien Mendel - ten Napel" userId="9947d365-22db-42f5-837e-85330c9d8db0" providerId="ADAL" clId="{F92349FC-F853-452C-A64E-5DE3229D76B4}" dt="2023-06-23T20:53:11.422" v="1068" actId="26606"/>
          <ac:spMkLst>
            <pc:docMk/>
            <pc:sldMk cId="38646544" sldId="256"/>
            <ac:spMk id="21" creationId="{31E1B8B1-26B9-4339-BC65-CCAA79B4617D}"/>
          </ac:spMkLst>
        </pc:spChg>
        <pc:spChg chg="add del">
          <ac:chgData name="Regien Mendel - ten Napel" userId="9947d365-22db-42f5-837e-85330c9d8db0" providerId="ADAL" clId="{F92349FC-F853-452C-A64E-5DE3229D76B4}" dt="2023-06-23T20:53:11.422" v="1068" actId="26606"/>
          <ac:spMkLst>
            <pc:docMk/>
            <pc:sldMk cId="38646544" sldId="256"/>
            <ac:spMk id="23" creationId="{158B3569-73B2-4D05-8E95-886A6EE17F1F}"/>
          </ac:spMkLst>
        </pc:spChg>
        <pc:spChg chg="add del">
          <ac:chgData name="Regien Mendel - ten Napel" userId="9947d365-22db-42f5-837e-85330c9d8db0" providerId="ADAL" clId="{F92349FC-F853-452C-A64E-5DE3229D76B4}" dt="2023-06-23T20:53:08.207" v="1065" actId="26606"/>
          <ac:spMkLst>
            <pc:docMk/>
            <pc:sldMk cId="38646544" sldId="256"/>
            <ac:spMk id="35" creationId="{16A15A88-001A-4EEF-8984-D87E643599AB}"/>
          </ac:spMkLst>
        </pc:spChg>
        <pc:spChg chg="add del">
          <ac:chgData name="Regien Mendel - ten Napel" userId="9947d365-22db-42f5-837e-85330c9d8db0" providerId="ADAL" clId="{F92349FC-F853-452C-A64E-5DE3229D76B4}" dt="2023-06-23T20:53:11.422" v="1067" actId="26606"/>
          <ac:spMkLst>
            <pc:docMk/>
            <pc:sldMk cId="38646544" sldId="256"/>
            <ac:spMk id="41" creationId="{06DA9DF9-31F7-4056-B42E-878CC92417B8}"/>
          </ac:spMkLst>
        </pc:spChg>
        <pc:spChg chg="add">
          <ac:chgData name="Regien Mendel - ten Napel" userId="9947d365-22db-42f5-837e-85330c9d8db0" providerId="ADAL" clId="{F92349FC-F853-452C-A64E-5DE3229D76B4}" dt="2023-06-23T20:53:11.422" v="1068" actId="26606"/>
          <ac:spMkLst>
            <pc:docMk/>
            <pc:sldMk cId="38646544" sldId="256"/>
            <ac:spMk id="43" creationId="{ECC07320-C2CA-4E29-8481-9D9E143C7788}"/>
          </ac:spMkLst>
        </pc:spChg>
        <pc:grpChg chg="add del">
          <ac:chgData name="Regien Mendel - ten Napel" userId="9947d365-22db-42f5-837e-85330c9d8db0" providerId="ADAL" clId="{F92349FC-F853-452C-A64E-5DE3229D76B4}" dt="2023-06-23T20:52:34.104" v="1053" actId="26606"/>
          <ac:grpSpMkLst>
            <pc:docMk/>
            <pc:sldMk cId="38646544" sldId="256"/>
            <ac:grpSpMk id="10" creationId="{709F4FC9-790F-4F97-8EE4-312CE916E8E1}"/>
          </ac:grpSpMkLst>
        </pc:grpChg>
        <pc:grpChg chg="add del">
          <ac:chgData name="Regien Mendel - ten Napel" userId="9947d365-22db-42f5-837e-85330c9d8db0" providerId="ADAL" clId="{F92349FC-F853-452C-A64E-5DE3229D76B4}" dt="2023-06-23T20:53:11.422" v="1068" actId="26606"/>
          <ac:grpSpMkLst>
            <pc:docMk/>
            <pc:sldMk cId="38646544" sldId="256"/>
            <ac:grpSpMk id="25" creationId="{4985F61A-698B-496F-9DD7-3285E30E1041}"/>
          </ac:grpSpMkLst>
        </pc:grpChg>
        <pc:grpChg chg="add del">
          <ac:chgData name="Regien Mendel - ten Napel" userId="9947d365-22db-42f5-837e-85330c9d8db0" providerId="ADAL" clId="{F92349FC-F853-452C-A64E-5DE3229D76B4}" dt="2023-06-23T20:53:08.207" v="1065" actId="26606"/>
          <ac:grpSpMkLst>
            <pc:docMk/>
            <pc:sldMk cId="38646544" sldId="256"/>
            <ac:grpSpMk id="37" creationId="{A7900967-84CA-47B4-9F1C-E787BAC1496A}"/>
          </ac:grpSpMkLst>
        </pc:grpChg>
        <pc:picChg chg="add del mod">
          <ac:chgData name="Regien Mendel - ten Napel" userId="9947d365-22db-42f5-837e-85330c9d8db0" providerId="ADAL" clId="{F92349FC-F853-452C-A64E-5DE3229D76B4}" dt="2023-06-23T20:52:43.610" v="1058" actId="478"/>
          <ac:picMkLst>
            <pc:docMk/>
            <pc:sldMk cId="38646544" sldId="256"/>
            <ac:picMk id="5" creationId="{105657C2-E37B-E516-AA3C-EC3E4836D812}"/>
          </ac:picMkLst>
        </pc:picChg>
        <pc:picChg chg="add mod">
          <ac:chgData name="Regien Mendel - ten Napel" userId="9947d365-22db-42f5-837e-85330c9d8db0" providerId="ADAL" clId="{F92349FC-F853-452C-A64E-5DE3229D76B4}" dt="2023-06-23T20:53:11.422" v="1068" actId="26606"/>
          <ac:picMkLst>
            <pc:docMk/>
            <pc:sldMk cId="38646544" sldId="256"/>
            <ac:picMk id="9" creationId="{8BE4A90F-C63D-2794-DACF-41ECD45459ED}"/>
          </ac:picMkLst>
        </pc:picChg>
        <pc:cxnChg chg="add del">
          <ac:chgData name="Regien Mendel - ten Napel" userId="9947d365-22db-42f5-837e-85330c9d8db0" providerId="ADAL" clId="{F92349FC-F853-452C-A64E-5DE3229D76B4}" dt="2023-06-23T20:53:11.422" v="1068" actId="26606"/>
          <ac:cxnSpMkLst>
            <pc:docMk/>
            <pc:sldMk cId="38646544" sldId="256"/>
            <ac:cxnSpMk id="30" creationId="{56020367-4FD5-4596-8E10-C5F095CD8DBF}"/>
          </ac:cxnSpMkLst>
        </pc:cxnChg>
      </pc:sldChg>
      <pc:sldChg chg="addSp delSp modSp mod">
        <pc:chgData name="Regien Mendel - ten Napel" userId="9947d365-22db-42f5-837e-85330c9d8db0" providerId="ADAL" clId="{F92349FC-F853-452C-A64E-5DE3229D76B4}" dt="2023-06-23T20:54:57.115" v="1084" actId="1076"/>
        <pc:sldMkLst>
          <pc:docMk/>
          <pc:sldMk cId="535406678" sldId="257"/>
        </pc:sldMkLst>
        <pc:spChg chg="add del mod">
          <ac:chgData name="Regien Mendel - ten Napel" userId="9947d365-22db-42f5-837e-85330c9d8db0" providerId="ADAL" clId="{F92349FC-F853-452C-A64E-5DE3229D76B4}" dt="2023-06-23T20:54:52.141" v="1083" actId="478"/>
          <ac:spMkLst>
            <pc:docMk/>
            <pc:sldMk cId="535406678" sldId="257"/>
            <ac:spMk id="6" creationId="{0B43663D-1B85-9F80-2DF6-C264541FFC89}"/>
          </ac:spMkLst>
        </pc:spChg>
        <pc:picChg chg="add mod">
          <ac:chgData name="Regien Mendel - ten Napel" userId="9947d365-22db-42f5-837e-85330c9d8db0" providerId="ADAL" clId="{F92349FC-F853-452C-A64E-5DE3229D76B4}" dt="2023-06-23T20:54:57.115" v="1084" actId="1076"/>
          <ac:picMkLst>
            <pc:docMk/>
            <pc:sldMk cId="535406678" sldId="257"/>
            <ac:picMk id="5" creationId="{23C418C3-0FE5-C1F4-F0E4-76E770774C56}"/>
          </ac:picMkLst>
        </pc:picChg>
      </pc:sldChg>
      <pc:sldChg chg="addSp delSp modSp mod setBg">
        <pc:chgData name="Regien Mendel - ten Napel" userId="9947d365-22db-42f5-837e-85330c9d8db0" providerId="ADAL" clId="{F92349FC-F853-452C-A64E-5DE3229D76B4}" dt="2023-06-23T20:54:02.289" v="1076" actId="26606"/>
        <pc:sldMkLst>
          <pc:docMk/>
          <pc:sldMk cId="1518493333" sldId="258"/>
        </pc:sldMkLst>
        <pc:spChg chg="mod">
          <ac:chgData name="Regien Mendel - ten Napel" userId="9947d365-22db-42f5-837e-85330c9d8db0" providerId="ADAL" clId="{F92349FC-F853-452C-A64E-5DE3229D76B4}" dt="2023-06-23T20:54:02.289" v="1076" actId="26606"/>
          <ac:spMkLst>
            <pc:docMk/>
            <pc:sldMk cId="1518493333" sldId="258"/>
            <ac:spMk id="2" creationId="{4AC94334-FE31-DC81-CBAE-4AB0EC3520CD}"/>
          </ac:spMkLst>
        </pc:spChg>
        <pc:spChg chg="mod ord">
          <ac:chgData name="Regien Mendel - ten Napel" userId="9947d365-22db-42f5-837e-85330c9d8db0" providerId="ADAL" clId="{F92349FC-F853-452C-A64E-5DE3229D76B4}" dt="2023-06-23T20:54:02.289" v="1076" actId="26606"/>
          <ac:spMkLst>
            <pc:docMk/>
            <pc:sldMk cId="1518493333" sldId="258"/>
            <ac:spMk id="3" creationId="{2CEF5233-17FE-43B6-D20C-C5076F2B2D81}"/>
          </ac:spMkLst>
        </pc:spChg>
        <pc:spChg chg="add del">
          <ac:chgData name="Regien Mendel - ten Napel" userId="9947d365-22db-42f5-837e-85330c9d8db0" providerId="ADAL" clId="{F92349FC-F853-452C-A64E-5DE3229D76B4}" dt="2023-06-23T20:54:02.278" v="1075" actId="26606"/>
          <ac:spMkLst>
            <pc:docMk/>
            <pc:sldMk cId="1518493333" sldId="258"/>
            <ac:spMk id="10" creationId="{04812C46-200A-4DEB-A05E-3ED6C68C2387}"/>
          </ac:spMkLst>
        </pc:spChg>
        <pc:spChg chg="add del">
          <ac:chgData name="Regien Mendel - ten Napel" userId="9947d365-22db-42f5-837e-85330c9d8db0" providerId="ADAL" clId="{F92349FC-F853-452C-A64E-5DE3229D76B4}" dt="2023-06-23T20:54:02.278" v="1075" actId="26606"/>
          <ac:spMkLst>
            <pc:docMk/>
            <pc:sldMk cId="1518493333" sldId="258"/>
            <ac:spMk id="12" creationId="{D1EA859B-E555-4109-94F3-6700E046E008}"/>
          </ac:spMkLst>
        </pc:spChg>
        <pc:picChg chg="add mod ord">
          <ac:chgData name="Regien Mendel - ten Napel" userId="9947d365-22db-42f5-837e-85330c9d8db0" providerId="ADAL" clId="{F92349FC-F853-452C-A64E-5DE3229D76B4}" dt="2023-06-23T20:54:02.289" v="1076" actId="26606"/>
          <ac:picMkLst>
            <pc:docMk/>
            <pc:sldMk cId="1518493333" sldId="258"/>
            <ac:picMk id="5" creationId="{FCEB851F-30DB-705C-4A56-78DD1B2B6E81}"/>
          </ac:picMkLst>
        </pc:picChg>
      </pc:sldChg>
      <pc:sldChg chg="ord">
        <pc:chgData name="Regien Mendel - ten Napel" userId="9947d365-22db-42f5-837e-85330c9d8db0" providerId="ADAL" clId="{F92349FC-F853-452C-A64E-5DE3229D76B4}" dt="2023-06-24T18:29:34.243" v="1095"/>
        <pc:sldMkLst>
          <pc:docMk/>
          <pc:sldMk cId="3725776668" sldId="260"/>
        </pc:sldMkLst>
      </pc:sldChg>
      <pc:sldChg chg="addSp modSp mod setBg">
        <pc:chgData name="Regien Mendel - ten Napel" userId="9947d365-22db-42f5-837e-85330c9d8db0" providerId="ADAL" clId="{F92349FC-F853-452C-A64E-5DE3229D76B4}" dt="2023-06-23T20:50:45.826" v="1036" actId="26606"/>
        <pc:sldMkLst>
          <pc:docMk/>
          <pc:sldMk cId="19560648" sldId="262"/>
        </pc:sldMkLst>
        <pc:spChg chg="mod">
          <ac:chgData name="Regien Mendel - ten Napel" userId="9947d365-22db-42f5-837e-85330c9d8db0" providerId="ADAL" clId="{F92349FC-F853-452C-A64E-5DE3229D76B4}" dt="2023-06-23T20:50:45.826" v="1036" actId="26606"/>
          <ac:spMkLst>
            <pc:docMk/>
            <pc:sldMk cId="19560648" sldId="262"/>
            <ac:spMk id="2" creationId="{9D392A2D-FF18-2D59-6536-E3EF64761A66}"/>
          </ac:spMkLst>
        </pc:spChg>
        <pc:spChg chg="mod">
          <ac:chgData name="Regien Mendel - ten Napel" userId="9947d365-22db-42f5-837e-85330c9d8db0" providerId="ADAL" clId="{F92349FC-F853-452C-A64E-5DE3229D76B4}" dt="2023-06-23T20:50:45.826" v="1036" actId="26606"/>
          <ac:spMkLst>
            <pc:docMk/>
            <pc:sldMk cId="19560648" sldId="262"/>
            <ac:spMk id="3" creationId="{AAE51DB1-9FCD-A4F9-FBF9-706034F44F59}"/>
          </ac:spMkLst>
        </pc:spChg>
        <pc:spChg chg="add">
          <ac:chgData name="Regien Mendel - ten Napel" userId="9947d365-22db-42f5-837e-85330c9d8db0" providerId="ADAL" clId="{F92349FC-F853-452C-A64E-5DE3229D76B4}" dt="2023-06-23T20:50:45.826" v="1036" actId="26606"/>
          <ac:spMkLst>
            <pc:docMk/>
            <pc:sldMk cId="19560648" sldId="262"/>
            <ac:spMk id="9" creationId="{2C61293E-6EBE-43EF-A52C-9BEBFD7679D4}"/>
          </ac:spMkLst>
        </pc:spChg>
        <pc:spChg chg="add">
          <ac:chgData name="Regien Mendel - ten Napel" userId="9947d365-22db-42f5-837e-85330c9d8db0" providerId="ADAL" clId="{F92349FC-F853-452C-A64E-5DE3229D76B4}" dt="2023-06-23T20:50:45.826" v="1036" actId="26606"/>
          <ac:spMkLst>
            <pc:docMk/>
            <pc:sldMk cId="19560648" sldId="262"/>
            <ac:spMk id="11" creationId="{21540236-BFD5-4A9D-8840-4703E7F76825}"/>
          </ac:spMkLst>
        </pc:spChg>
        <pc:picChg chg="add">
          <ac:chgData name="Regien Mendel - ten Napel" userId="9947d365-22db-42f5-837e-85330c9d8db0" providerId="ADAL" clId="{F92349FC-F853-452C-A64E-5DE3229D76B4}" dt="2023-06-23T20:50:45.826" v="1036" actId="26606"/>
          <ac:picMkLst>
            <pc:docMk/>
            <pc:sldMk cId="19560648" sldId="262"/>
            <ac:picMk id="5" creationId="{C757139B-6D3F-9A9F-64DA-EE4D5C87E6E9}"/>
          </ac:picMkLst>
        </pc:picChg>
      </pc:sldChg>
      <pc:sldChg chg="modSp mod">
        <pc:chgData name="Regien Mendel - ten Napel" userId="9947d365-22db-42f5-837e-85330c9d8db0" providerId="ADAL" clId="{F92349FC-F853-452C-A64E-5DE3229D76B4}" dt="2023-06-23T20:55:59.656" v="1093" actId="20577"/>
        <pc:sldMkLst>
          <pc:docMk/>
          <pc:sldMk cId="2680455631" sldId="263"/>
        </pc:sldMkLst>
        <pc:spChg chg="mod">
          <ac:chgData name="Regien Mendel - ten Napel" userId="9947d365-22db-42f5-837e-85330c9d8db0" providerId="ADAL" clId="{F92349FC-F853-452C-A64E-5DE3229D76B4}" dt="2023-06-23T20:55:59.656" v="1093" actId="20577"/>
          <ac:spMkLst>
            <pc:docMk/>
            <pc:sldMk cId="2680455631" sldId="263"/>
            <ac:spMk id="3" creationId="{1327AECF-9433-49B9-04EB-866696E3D953}"/>
          </ac:spMkLst>
        </pc:spChg>
      </pc:sldChg>
      <pc:sldChg chg="modSp mod">
        <pc:chgData name="Regien Mendel - ten Napel" userId="9947d365-22db-42f5-837e-85330c9d8db0" providerId="ADAL" clId="{F92349FC-F853-452C-A64E-5DE3229D76B4}" dt="2023-06-22T15:06:22.488" v="99" actId="20577"/>
        <pc:sldMkLst>
          <pc:docMk/>
          <pc:sldMk cId="1874362157" sldId="264"/>
        </pc:sldMkLst>
        <pc:spChg chg="mod">
          <ac:chgData name="Regien Mendel - ten Napel" userId="9947d365-22db-42f5-837e-85330c9d8db0" providerId="ADAL" clId="{F92349FC-F853-452C-A64E-5DE3229D76B4}" dt="2023-06-22T15:06:22.488" v="99" actId="20577"/>
          <ac:spMkLst>
            <pc:docMk/>
            <pc:sldMk cId="1874362157" sldId="264"/>
            <ac:spMk id="2" creationId="{2952317F-FEAE-8392-DC89-D83A49568EA8}"/>
          </ac:spMkLst>
        </pc:spChg>
      </pc:sldChg>
      <pc:sldChg chg="modSp mod">
        <pc:chgData name="Regien Mendel - ten Napel" userId="9947d365-22db-42f5-837e-85330c9d8db0" providerId="ADAL" clId="{F92349FC-F853-452C-A64E-5DE3229D76B4}" dt="2023-06-22T15:06:26.751" v="101" actId="20577"/>
        <pc:sldMkLst>
          <pc:docMk/>
          <pc:sldMk cId="3660959724" sldId="265"/>
        </pc:sldMkLst>
        <pc:spChg chg="mod">
          <ac:chgData name="Regien Mendel - ten Napel" userId="9947d365-22db-42f5-837e-85330c9d8db0" providerId="ADAL" clId="{F92349FC-F853-452C-A64E-5DE3229D76B4}" dt="2023-06-22T15:06:26.751" v="101" actId="20577"/>
          <ac:spMkLst>
            <pc:docMk/>
            <pc:sldMk cId="3660959724" sldId="265"/>
            <ac:spMk id="2" creationId="{838DEA16-498E-4B49-07F5-9D76F9A0306A}"/>
          </ac:spMkLst>
        </pc:spChg>
      </pc:sldChg>
      <pc:sldChg chg="addSp modSp mod setBg">
        <pc:chgData name="Regien Mendel - ten Napel" userId="9947d365-22db-42f5-837e-85330c9d8db0" providerId="ADAL" clId="{F92349FC-F853-452C-A64E-5DE3229D76B4}" dt="2023-06-23T20:50:25.402" v="1035" actId="26606"/>
        <pc:sldMkLst>
          <pc:docMk/>
          <pc:sldMk cId="3555953132" sldId="267"/>
        </pc:sldMkLst>
        <pc:spChg chg="mod">
          <ac:chgData name="Regien Mendel - ten Napel" userId="9947d365-22db-42f5-837e-85330c9d8db0" providerId="ADAL" clId="{F92349FC-F853-452C-A64E-5DE3229D76B4}" dt="2023-06-23T20:50:25.402" v="1035" actId="26606"/>
          <ac:spMkLst>
            <pc:docMk/>
            <pc:sldMk cId="3555953132" sldId="267"/>
            <ac:spMk id="2" creationId="{D13892FB-E404-7613-4127-B6666776A5F4}"/>
          </ac:spMkLst>
        </pc:spChg>
        <pc:spChg chg="mod">
          <ac:chgData name="Regien Mendel - ten Napel" userId="9947d365-22db-42f5-837e-85330c9d8db0" providerId="ADAL" clId="{F92349FC-F853-452C-A64E-5DE3229D76B4}" dt="2023-06-23T20:50:25.402" v="1035" actId="26606"/>
          <ac:spMkLst>
            <pc:docMk/>
            <pc:sldMk cId="3555953132" sldId="267"/>
            <ac:spMk id="3" creationId="{8F8A89D7-9816-52B2-A877-B1A3B7208678}"/>
          </ac:spMkLst>
        </pc:spChg>
        <pc:spChg chg="add">
          <ac:chgData name="Regien Mendel - ten Napel" userId="9947d365-22db-42f5-837e-85330c9d8db0" providerId="ADAL" clId="{F92349FC-F853-452C-A64E-5DE3229D76B4}" dt="2023-06-23T20:50:25.402" v="1035" actId="26606"/>
          <ac:spMkLst>
            <pc:docMk/>
            <pc:sldMk cId="3555953132" sldId="267"/>
            <ac:spMk id="9" creationId="{8181FC64-B306-4821-98E2-780662EFC486}"/>
          </ac:spMkLst>
        </pc:spChg>
        <pc:spChg chg="add">
          <ac:chgData name="Regien Mendel - ten Napel" userId="9947d365-22db-42f5-837e-85330c9d8db0" providerId="ADAL" clId="{F92349FC-F853-452C-A64E-5DE3229D76B4}" dt="2023-06-23T20:50:25.402" v="1035" actId="26606"/>
          <ac:spMkLst>
            <pc:docMk/>
            <pc:sldMk cId="3555953132" sldId="267"/>
            <ac:spMk id="11" creationId="{5871FC61-DD4E-47D4-81FD-8A7E7D12B371}"/>
          </ac:spMkLst>
        </pc:spChg>
        <pc:spChg chg="add">
          <ac:chgData name="Regien Mendel - ten Napel" userId="9947d365-22db-42f5-837e-85330c9d8db0" providerId="ADAL" clId="{F92349FC-F853-452C-A64E-5DE3229D76B4}" dt="2023-06-23T20:50:25.402" v="1035" actId="26606"/>
          <ac:spMkLst>
            <pc:docMk/>
            <pc:sldMk cId="3555953132" sldId="267"/>
            <ac:spMk id="13" creationId="{F9EC3F91-A75C-4F74-867E-E4C28C13546B}"/>
          </ac:spMkLst>
        </pc:spChg>
        <pc:spChg chg="add">
          <ac:chgData name="Regien Mendel - ten Napel" userId="9947d365-22db-42f5-837e-85330c9d8db0" providerId="ADAL" clId="{F92349FC-F853-452C-A64E-5DE3229D76B4}" dt="2023-06-23T20:50:25.402" v="1035" actId="26606"/>
          <ac:spMkLst>
            <pc:docMk/>
            <pc:sldMk cId="3555953132" sldId="267"/>
            <ac:spMk id="15" creationId="{829A1E2C-5AC8-40FC-99E9-832069D39792}"/>
          </ac:spMkLst>
        </pc:spChg>
        <pc:picChg chg="add">
          <ac:chgData name="Regien Mendel - ten Napel" userId="9947d365-22db-42f5-837e-85330c9d8db0" providerId="ADAL" clId="{F92349FC-F853-452C-A64E-5DE3229D76B4}" dt="2023-06-23T20:50:25.402" v="1035" actId="26606"/>
          <ac:picMkLst>
            <pc:docMk/>
            <pc:sldMk cId="3555953132" sldId="267"/>
            <ac:picMk id="5" creationId="{BF36A027-52A5-73C4-A1A9-FCA836295E3F}"/>
          </ac:picMkLst>
        </pc:picChg>
      </pc:sldChg>
      <pc:sldChg chg="addSp modSp mod setBg">
        <pc:chgData name="Regien Mendel - ten Napel" userId="9947d365-22db-42f5-837e-85330c9d8db0" providerId="ADAL" clId="{F92349FC-F853-452C-A64E-5DE3229D76B4}" dt="2023-06-23T20:50:16.179" v="1034" actId="26606"/>
        <pc:sldMkLst>
          <pc:docMk/>
          <pc:sldMk cId="1537065520" sldId="268"/>
        </pc:sldMkLst>
        <pc:spChg chg="mod">
          <ac:chgData name="Regien Mendel - ten Napel" userId="9947d365-22db-42f5-837e-85330c9d8db0" providerId="ADAL" clId="{F92349FC-F853-452C-A64E-5DE3229D76B4}" dt="2023-06-23T20:50:16.179" v="1034" actId="26606"/>
          <ac:spMkLst>
            <pc:docMk/>
            <pc:sldMk cId="1537065520" sldId="268"/>
            <ac:spMk id="2" creationId="{505DBA34-BEFB-C83D-3D31-91215CD6AF9D}"/>
          </ac:spMkLst>
        </pc:spChg>
        <pc:spChg chg="mod">
          <ac:chgData name="Regien Mendel - ten Napel" userId="9947d365-22db-42f5-837e-85330c9d8db0" providerId="ADAL" clId="{F92349FC-F853-452C-A64E-5DE3229D76B4}" dt="2023-06-23T20:50:16.179" v="1034" actId="26606"/>
          <ac:spMkLst>
            <pc:docMk/>
            <pc:sldMk cId="1537065520" sldId="268"/>
            <ac:spMk id="3" creationId="{E4A49FF5-46DD-0EBE-839F-E37F26367D56}"/>
          </ac:spMkLst>
        </pc:spChg>
        <pc:spChg chg="add">
          <ac:chgData name="Regien Mendel - ten Napel" userId="9947d365-22db-42f5-837e-85330c9d8db0" providerId="ADAL" clId="{F92349FC-F853-452C-A64E-5DE3229D76B4}" dt="2023-06-23T20:50:16.179" v="1034" actId="26606"/>
          <ac:spMkLst>
            <pc:docMk/>
            <pc:sldMk cId="1537065520" sldId="268"/>
            <ac:spMk id="9" creationId="{04812C46-200A-4DEB-A05E-3ED6C68C2387}"/>
          </ac:spMkLst>
        </pc:spChg>
        <pc:spChg chg="add">
          <ac:chgData name="Regien Mendel - ten Napel" userId="9947d365-22db-42f5-837e-85330c9d8db0" providerId="ADAL" clId="{F92349FC-F853-452C-A64E-5DE3229D76B4}" dt="2023-06-23T20:50:16.179" v="1034" actId="26606"/>
          <ac:spMkLst>
            <pc:docMk/>
            <pc:sldMk cId="1537065520" sldId="268"/>
            <ac:spMk id="11" creationId="{D1EA859B-E555-4109-94F3-6700E046E008}"/>
          </ac:spMkLst>
        </pc:spChg>
        <pc:picChg chg="add">
          <ac:chgData name="Regien Mendel - ten Napel" userId="9947d365-22db-42f5-837e-85330c9d8db0" providerId="ADAL" clId="{F92349FC-F853-452C-A64E-5DE3229D76B4}" dt="2023-06-23T20:50:16.179" v="1034" actId="26606"/>
          <ac:picMkLst>
            <pc:docMk/>
            <pc:sldMk cId="1537065520" sldId="268"/>
            <ac:picMk id="5" creationId="{BCB103A5-FE35-C133-213A-F5BF2F2FFCCC}"/>
          </ac:picMkLst>
        </pc:picChg>
      </pc:sldChg>
      <pc:sldChg chg="addSp delSp modSp new mod">
        <pc:chgData name="Regien Mendel - ten Napel" userId="9947d365-22db-42f5-837e-85330c9d8db0" providerId="ADAL" clId="{F92349FC-F853-452C-A64E-5DE3229D76B4}" dt="2023-06-23T20:01:15.115" v="463" actId="20577"/>
        <pc:sldMkLst>
          <pc:docMk/>
          <pc:sldMk cId="3560954069" sldId="269"/>
        </pc:sldMkLst>
        <pc:spChg chg="mod">
          <ac:chgData name="Regien Mendel - ten Napel" userId="9947d365-22db-42f5-837e-85330c9d8db0" providerId="ADAL" clId="{F92349FC-F853-452C-A64E-5DE3229D76B4}" dt="2023-06-23T19:56:56.916" v="253" actId="5793"/>
          <ac:spMkLst>
            <pc:docMk/>
            <pc:sldMk cId="3560954069" sldId="269"/>
            <ac:spMk id="2" creationId="{7B80702B-1D2D-FB03-7BA9-0F631A234457}"/>
          </ac:spMkLst>
        </pc:spChg>
        <pc:spChg chg="del mod">
          <ac:chgData name="Regien Mendel - ten Napel" userId="9947d365-22db-42f5-837e-85330c9d8db0" providerId="ADAL" clId="{F92349FC-F853-452C-A64E-5DE3229D76B4}" dt="2023-06-23T19:59:21.781" v="394"/>
          <ac:spMkLst>
            <pc:docMk/>
            <pc:sldMk cId="3560954069" sldId="269"/>
            <ac:spMk id="3" creationId="{FD4281F3-6BB1-BADE-0685-4576924CF43D}"/>
          </ac:spMkLst>
        </pc:spChg>
        <pc:spChg chg="add mod">
          <ac:chgData name="Regien Mendel - ten Napel" userId="9947d365-22db-42f5-837e-85330c9d8db0" providerId="ADAL" clId="{F92349FC-F853-452C-A64E-5DE3229D76B4}" dt="2023-06-23T20:01:15.115" v="463" actId="20577"/>
          <ac:spMkLst>
            <pc:docMk/>
            <pc:sldMk cId="3560954069" sldId="269"/>
            <ac:spMk id="6" creationId="{2464D46C-C23D-457B-F87B-1B3A6371C16A}"/>
          </ac:spMkLst>
        </pc:spChg>
        <pc:picChg chg="add mod">
          <ac:chgData name="Regien Mendel - ten Napel" userId="9947d365-22db-42f5-837e-85330c9d8db0" providerId="ADAL" clId="{F92349FC-F853-452C-A64E-5DE3229D76B4}" dt="2023-06-23T19:59:08.772" v="393" actId="1076"/>
          <ac:picMkLst>
            <pc:docMk/>
            <pc:sldMk cId="3560954069" sldId="269"/>
            <ac:picMk id="4" creationId="{BFA1D57B-DD73-E32E-6EDD-0646E9664028}"/>
          </ac:picMkLst>
        </pc:picChg>
        <pc:picChg chg="add mod">
          <ac:chgData name="Regien Mendel - ten Napel" userId="9947d365-22db-42f5-837e-85330c9d8db0" providerId="ADAL" clId="{F92349FC-F853-452C-A64E-5DE3229D76B4}" dt="2023-06-23T19:59:24.597" v="395" actId="1076"/>
          <ac:picMkLst>
            <pc:docMk/>
            <pc:sldMk cId="3560954069" sldId="269"/>
            <ac:picMk id="5" creationId="{641ADED6-1E88-8D70-3C95-946FA220FA54}"/>
          </ac:picMkLst>
        </pc:picChg>
      </pc:sldChg>
      <pc:sldChg chg="addSp modSp new mod setBg addAnim">
        <pc:chgData name="Regien Mendel - ten Napel" userId="9947d365-22db-42f5-837e-85330c9d8db0" providerId="ADAL" clId="{F92349FC-F853-452C-A64E-5DE3229D76B4}" dt="2023-06-23T20:40:59.334" v="1020"/>
        <pc:sldMkLst>
          <pc:docMk/>
          <pc:sldMk cId="266867796" sldId="270"/>
        </pc:sldMkLst>
        <pc:spChg chg="mod ord">
          <ac:chgData name="Regien Mendel - ten Napel" userId="9947d365-22db-42f5-837e-85330c9d8db0" providerId="ADAL" clId="{F92349FC-F853-452C-A64E-5DE3229D76B4}" dt="2023-06-23T20:40:59.334" v="1019" actId="26606"/>
          <ac:spMkLst>
            <pc:docMk/>
            <pc:sldMk cId="266867796" sldId="270"/>
            <ac:spMk id="2" creationId="{124F1D6F-D282-9D7B-EEE5-D25C11974463}"/>
          </ac:spMkLst>
        </pc:spChg>
        <pc:spChg chg="add">
          <ac:chgData name="Regien Mendel - ten Napel" userId="9947d365-22db-42f5-837e-85330c9d8db0" providerId="ADAL" clId="{F92349FC-F853-452C-A64E-5DE3229D76B4}" dt="2023-06-23T20:40:59.334" v="1019" actId="26606"/>
          <ac:spMkLst>
            <pc:docMk/>
            <pc:sldMk cId="266867796" sldId="270"/>
            <ac:spMk id="9" creationId="{37C89E4B-3C9F-44B9-8B86-D9E3D112D8EC}"/>
          </ac:spMkLst>
        </pc:spChg>
        <pc:picChg chg="add mod">
          <ac:chgData name="Regien Mendel - ten Napel" userId="9947d365-22db-42f5-837e-85330c9d8db0" providerId="ADAL" clId="{F92349FC-F853-452C-A64E-5DE3229D76B4}" dt="2023-06-23T20:40:59.334" v="1019" actId="26606"/>
          <ac:picMkLst>
            <pc:docMk/>
            <pc:sldMk cId="266867796" sldId="270"/>
            <ac:picMk id="4" creationId="{69F489D5-E0E0-A081-E2EA-10D16F6E6A4D}"/>
          </ac:picMkLst>
        </pc:picChg>
        <pc:cxnChg chg="add">
          <ac:chgData name="Regien Mendel - ten Napel" userId="9947d365-22db-42f5-837e-85330c9d8db0" providerId="ADAL" clId="{F92349FC-F853-452C-A64E-5DE3229D76B4}" dt="2023-06-23T20:40:59.334" v="1019" actId="26606"/>
          <ac:cxnSpMkLst>
            <pc:docMk/>
            <pc:sldMk cId="266867796" sldId="270"/>
            <ac:cxnSpMk id="11" creationId="{AA2EAA10-076F-46BD-8F0F-B9A2FB77A85C}"/>
          </ac:cxnSpMkLst>
        </pc:cxnChg>
        <pc:cxnChg chg="add">
          <ac:chgData name="Regien Mendel - ten Napel" userId="9947d365-22db-42f5-837e-85330c9d8db0" providerId="ADAL" clId="{F92349FC-F853-452C-A64E-5DE3229D76B4}" dt="2023-06-23T20:40:59.334" v="1019" actId="26606"/>
          <ac:cxnSpMkLst>
            <pc:docMk/>
            <pc:sldMk cId="266867796" sldId="270"/>
            <ac:cxnSpMk id="13" creationId="{D891E407-403B-4764-86C9-33A56D3BCAA3}"/>
          </ac:cxnSpMkLst>
        </pc:cxnChg>
      </pc:sldChg>
      <pc:sldChg chg="addSp modSp new mod setBg">
        <pc:chgData name="Regien Mendel - ten Napel" userId="9947d365-22db-42f5-837e-85330c9d8db0" providerId="ADAL" clId="{F92349FC-F853-452C-A64E-5DE3229D76B4}" dt="2023-06-23T20:07:43.463" v="836" actId="20577"/>
        <pc:sldMkLst>
          <pc:docMk/>
          <pc:sldMk cId="597263900" sldId="271"/>
        </pc:sldMkLst>
        <pc:spChg chg="mod">
          <ac:chgData name="Regien Mendel - ten Napel" userId="9947d365-22db-42f5-837e-85330c9d8db0" providerId="ADAL" clId="{F92349FC-F853-452C-A64E-5DE3229D76B4}" dt="2023-06-23T20:04:58.059" v="770" actId="26606"/>
          <ac:spMkLst>
            <pc:docMk/>
            <pc:sldMk cId="597263900" sldId="271"/>
            <ac:spMk id="2" creationId="{2EE1E3DD-5E5C-9FB8-EB1D-BD259A7C959C}"/>
          </ac:spMkLst>
        </pc:spChg>
        <pc:spChg chg="mod">
          <ac:chgData name="Regien Mendel - ten Napel" userId="9947d365-22db-42f5-837e-85330c9d8db0" providerId="ADAL" clId="{F92349FC-F853-452C-A64E-5DE3229D76B4}" dt="2023-06-23T20:07:43.463" v="836" actId="20577"/>
          <ac:spMkLst>
            <pc:docMk/>
            <pc:sldMk cId="597263900" sldId="271"/>
            <ac:spMk id="3" creationId="{B735E2A1-7FD1-58F2-1EB4-227B60FA3C69}"/>
          </ac:spMkLst>
        </pc:spChg>
        <pc:spChg chg="add">
          <ac:chgData name="Regien Mendel - ten Napel" userId="9947d365-22db-42f5-837e-85330c9d8db0" providerId="ADAL" clId="{F92349FC-F853-452C-A64E-5DE3229D76B4}" dt="2023-06-23T20:04:58.059" v="770" actId="26606"/>
          <ac:spMkLst>
            <pc:docMk/>
            <pc:sldMk cId="597263900" sldId="271"/>
            <ac:spMk id="9" creationId="{04812C46-200A-4DEB-A05E-3ED6C68C2387}"/>
          </ac:spMkLst>
        </pc:spChg>
        <pc:spChg chg="add">
          <ac:chgData name="Regien Mendel - ten Napel" userId="9947d365-22db-42f5-837e-85330c9d8db0" providerId="ADAL" clId="{F92349FC-F853-452C-A64E-5DE3229D76B4}" dt="2023-06-23T20:04:58.059" v="770" actId="26606"/>
          <ac:spMkLst>
            <pc:docMk/>
            <pc:sldMk cId="597263900" sldId="271"/>
            <ac:spMk id="11" creationId="{D1EA859B-E555-4109-94F3-6700E046E008}"/>
          </ac:spMkLst>
        </pc:spChg>
        <pc:picChg chg="add mod ord">
          <ac:chgData name="Regien Mendel - ten Napel" userId="9947d365-22db-42f5-837e-85330c9d8db0" providerId="ADAL" clId="{F92349FC-F853-452C-A64E-5DE3229D76B4}" dt="2023-06-23T20:04:58.059" v="770" actId="26606"/>
          <ac:picMkLst>
            <pc:docMk/>
            <pc:sldMk cId="597263900" sldId="271"/>
            <ac:picMk id="4" creationId="{12007BC7-DB62-11C2-610C-60D6B78B82E5}"/>
          </ac:picMkLst>
        </pc:picChg>
      </pc:sldChg>
      <pc:sldChg chg="addSp modSp new mod setBg">
        <pc:chgData name="Regien Mendel - ten Napel" userId="9947d365-22db-42f5-837e-85330c9d8db0" providerId="ADAL" clId="{F92349FC-F853-452C-A64E-5DE3229D76B4}" dt="2023-06-24T18:30:37.309" v="1097" actId="1076"/>
        <pc:sldMkLst>
          <pc:docMk/>
          <pc:sldMk cId="528457879" sldId="272"/>
        </pc:sldMkLst>
        <pc:spChg chg="mod">
          <ac:chgData name="Regien Mendel - ten Napel" userId="9947d365-22db-42f5-837e-85330c9d8db0" providerId="ADAL" clId="{F92349FC-F853-452C-A64E-5DE3229D76B4}" dt="2023-06-23T20:24:52.906" v="970" actId="26606"/>
          <ac:spMkLst>
            <pc:docMk/>
            <pc:sldMk cId="528457879" sldId="272"/>
            <ac:spMk id="2" creationId="{D952ECD8-B424-C9E1-C7AB-F6147162916D}"/>
          </ac:spMkLst>
        </pc:spChg>
        <pc:spChg chg="mod">
          <ac:chgData name="Regien Mendel - ten Napel" userId="9947d365-22db-42f5-837e-85330c9d8db0" providerId="ADAL" clId="{F92349FC-F853-452C-A64E-5DE3229D76B4}" dt="2023-06-23T20:25:21.464" v="974" actId="20577"/>
          <ac:spMkLst>
            <pc:docMk/>
            <pc:sldMk cId="528457879" sldId="272"/>
            <ac:spMk id="3" creationId="{8E01AA28-FBE7-1CB0-001A-63C71B694A04}"/>
          </ac:spMkLst>
        </pc:spChg>
        <pc:spChg chg="add">
          <ac:chgData name="Regien Mendel - ten Napel" userId="9947d365-22db-42f5-837e-85330c9d8db0" providerId="ADAL" clId="{F92349FC-F853-452C-A64E-5DE3229D76B4}" dt="2023-06-23T20:24:52.906" v="970" actId="26606"/>
          <ac:spMkLst>
            <pc:docMk/>
            <pc:sldMk cId="528457879" sldId="272"/>
            <ac:spMk id="9" creationId="{04812C46-200A-4DEB-A05E-3ED6C68C2387}"/>
          </ac:spMkLst>
        </pc:spChg>
        <pc:spChg chg="add">
          <ac:chgData name="Regien Mendel - ten Napel" userId="9947d365-22db-42f5-837e-85330c9d8db0" providerId="ADAL" clId="{F92349FC-F853-452C-A64E-5DE3229D76B4}" dt="2023-06-23T20:24:52.906" v="970" actId="26606"/>
          <ac:spMkLst>
            <pc:docMk/>
            <pc:sldMk cId="528457879" sldId="272"/>
            <ac:spMk id="11" creationId="{D1EA859B-E555-4109-94F3-6700E046E008}"/>
          </ac:spMkLst>
        </pc:spChg>
        <pc:picChg chg="add mod ord">
          <ac:chgData name="Regien Mendel - ten Napel" userId="9947d365-22db-42f5-837e-85330c9d8db0" providerId="ADAL" clId="{F92349FC-F853-452C-A64E-5DE3229D76B4}" dt="2023-06-24T18:30:37.309" v="1097" actId="1076"/>
          <ac:picMkLst>
            <pc:docMk/>
            <pc:sldMk cId="528457879" sldId="272"/>
            <ac:picMk id="4" creationId="{3D6AFF12-F342-6E44-6615-19E433106E61}"/>
          </ac:picMkLst>
        </pc:picChg>
      </pc:sldChg>
      <pc:sldChg chg="addSp modSp new mod setBg">
        <pc:chgData name="Regien Mendel - ten Napel" userId="9947d365-22db-42f5-837e-85330c9d8db0" providerId="ADAL" clId="{F92349FC-F853-452C-A64E-5DE3229D76B4}" dt="2023-06-23T20:30:47.781" v="1015" actId="20577"/>
        <pc:sldMkLst>
          <pc:docMk/>
          <pc:sldMk cId="3611462451" sldId="273"/>
        </pc:sldMkLst>
        <pc:spChg chg="mod">
          <ac:chgData name="Regien Mendel - ten Napel" userId="9947d365-22db-42f5-837e-85330c9d8db0" providerId="ADAL" clId="{F92349FC-F853-452C-A64E-5DE3229D76B4}" dt="2023-06-23T20:30:18.308" v="1012" actId="26606"/>
          <ac:spMkLst>
            <pc:docMk/>
            <pc:sldMk cId="3611462451" sldId="273"/>
            <ac:spMk id="2" creationId="{0430E377-1B3C-DE5B-A494-EE98BA6C3011}"/>
          </ac:spMkLst>
        </pc:spChg>
        <pc:spChg chg="mod">
          <ac:chgData name="Regien Mendel - ten Napel" userId="9947d365-22db-42f5-837e-85330c9d8db0" providerId="ADAL" clId="{F92349FC-F853-452C-A64E-5DE3229D76B4}" dt="2023-06-23T20:30:47.781" v="1015" actId="20577"/>
          <ac:spMkLst>
            <pc:docMk/>
            <pc:sldMk cId="3611462451" sldId="273"/>
            <ac:spMk id="3" creationId="{7F8D3469-AAC1-4F46-478A-40CF7BED0B44}"/>
          </ac:spMkLst>
        </pc:spChg>
        <pc:spChg chg="add">
          <ac:chgData name="Regien Mendel - ten Napel" userId="9947d365-22db-42f5-837e-85330c9d8db0" providerId="ADAL" clId="{F92349FC-F853-452C-A64E-5DE3229D76B4}" dt="2023-06-23T20:30:18.308" v="1012" actId="26606"/>
          <ac:spMkLst>
            <pc:docMk/>
            <pc:sldMk cId="3611462451" sldId="273"/>
            <ac:spMk id="9" creationId="{F13C74B1-5B17-4795-BED0-7140497B445A}"/>
          </ac:spMkLst>
        </pc:spChg>
        <pc:spChg chg="add">
          <ac:chgData name="Regien Mendel - ten Napel" userId="9947d365-22db-42f5-837e-85330c9d8db0" providerId="ADAL" clId="{F92349FC-F853-452C-A64E-5DE3229D76B4}" dt="2023-06-23T20:30:18.308" v="1012" actId="26606"/>
          <ac:spMkLst>
            <pc:docMk/>
            <pc:sldMk cId="3611462451" sldId="273"/>
            <ac:spMk id="11" creationId="{D4974D33-8DC5-464E-8C6D-BE58F0669C17}"/>
          </ac:spMkLst>
        </pc:spChg>
        <pc:picChg chg="add mod">
          <ac:chgData name="Regien Mendel - ten Napel" userId="9947d365-22db-42f5-837e-85330c9d8db0" providerId="ADAL" clId="{F92349FC-F853-452C-A64E-5DE3229D76B4}" dt="2023-06-23T20:30:18.308" v="1012" actId="26606"/>
          <ac:picMkLst>
            <pc:docMk/>
            <pc:sldMk cId="3611462451" sldId="273"/>
            <ac:picMk id="4" creationId="{091B3FAD-8A34-F7DA-AF87-E8D137BD3B7D}"/>
          </ac:picMkLst>
        </pc:picChg>
      </pc:sldChg>
      <pc:sldChg chg="addSp delSp modSp new mod setBg">
        <pc:chgData name="Regien Mendel - ten Napel" userId="9947d365-22db-42f5-837e-85330c9d8db0" providerId="ADAL" clId="{F92349FC-F853-452C-A64E-5DE3229D76B4}" dt="2023-06-23T20:48:23.661" v="1033" actId="26606"/>
        <pc:sldMkLst>
          <pc:docMk/>
          <pc:sldMk cId="3256796344" sldId="274"/>
        </pc:sldMkLst>
        <pc:spChg chg="mod">
          <ac:chgData name="Regien Mendel - ten Napel" userId="9947d365-22db-42f5-837e-85330c9d8db0" providerId="ADAL" clId="{F92349FC-F853-452C-A64E-5DE3229D76B4}" dt="2023-06-23T20:48:23.661" v="1033" actId="26606"/>
          <ac:spMkLst>
            <pc:docMk/>
            <pc:sldMk cId="3256796344" sldId="274"/>
            <ac:spMk id="2" creationId="{8996384F-F32B-FD40-382C-9BF924EF5F87}"/>
          </ac:spMkLst>
        </pc:spChg>
        <pc:spChg chg="del">
          <ac:chgData name="Regien Mendel - ten Napel" userId="9947d365-22db-42f5-837e-85330c9d8db0" providerId="ADAL" clId="{F92349FC-F853-452C-A64E-5DE3229D76B4}" dt="2023-06-23T20:41:50.858" v="1029"/>
          <ac:spMkLst>
            <pc:docMk/>
            <pc:sldMk cId="3256796344" sldId="274"/>
            <ac:spMk id="3" creationId="{36A2EB1E-FBAD-B789-2D1E-6484F30740D6}"/>
          </ac:spMkLst>
        </pc:spChg>
        <pc:spChg chg="add">
          <ac:chgData name="Regien Mendel - ten Napel" userId="9947d365-22db-42f5-837e-85330c9d8db0" providerId="ADAL" clId="{F92349FC-F853-452C-A64E-5DE3229D76B4}" dt="2023-06-23T20:48:23.661" v="1033" actId="26606"/>
          <ac:spMkLst>
            <pc:docMk/>
            <pc:sldMk cId="3256796344" sldId="274"/>
            <ac:spMk id="10" creationId="{99ED5833-B85B-4103-8A3B-CAB0308E6C15}"/>
          </ac:spMkLst>
        </pc:spChg>
        <pc:picChg chg="add mod">
          <ac:chgData name="Regien Mendel - ten Napel" userId="9947d365-22db-42f5-837e-85330c9d8db0" providerId="ADAL" clId="{F92349FC-F853-452C-A64E-5DE3229D76B4}" dt="2023-06-23T20:48:23.661" v="1033" actId="26606"/>
          <ac:picMkLst>
            <pc:docMk/>
            <pc:sldMk cId="3256796344" sldId="274"/>
            <ac:picMk id="4" creationId="{40BC0DF5-2083-51C6-197A-289D3D486BD1}"/>
          </ac:picMkLst>
        </pc:picChg>
        <pc:picChg chg="add mod">
          <ac:chgData name="Regien Mendel - ten Napel" userId="9947d365-22db-42f5-837e-85330c9d8db0" providerId="ADAL" clId="{F92349FC-F853-452C-A64E-5DE3229D76B4}" dt="2023-06-23T20:48:23.661" v="1033" actId="26606"/>
          <ac:picMkLst>
            <pc:docMk/>
            <pc:sldMk cId="3256796344" sldId="274"/>
            <ac:picMk id="5" creationId="{46C1680D-DA48-F4A7-65E5-FE4785980030}"/>
          </ac:picMkLst>
        </pc:picChg>
      </pc:sldChg>
      <pc:sldChg chg="addSp delSp modSp new del mod delAnim modAnim">
        <pc:chgData name="Regien Mendel - ten Napel" userId="9947d365-22db-42f5-837e-85330c9d8db0" providerId="ADAL" clId="{F92349FC-F853-452C-A64E-5DE3229D76B4}" dt="2023-06-27T11:26:49.271" v="1104" actId="47"/>
        <pc:sldMkLst>
          <pc:docMk/>
          <pc:sldMk cId="1842254102" sldId="275"/>
        </pc:sldMkLst>
        <pc:spChg chg="del">
          <ac:chgData name="Regien Mendel - ten Napel" userId="9947d365-22db-42f5-837e-85330c9d8db0" providerId="ADAL" clId="{F92349FC-F853-452C-A64E-5DE3229D76B4}" dt="2023-06-24T18:31:54.615" v="1099"/>
          <ac:spMkLst>
            <pc:docMk/>
            <pc:sldMk cId="1842254102" sldId="275"/>
            <ac:spMk id="3" creationId="{081E611D-7FEB-7C34-E3BA-713389D2362A}"/>
          </ac:spMkLst>
        </pc:spChg>
        <pc:spChg chg="add mod">
          <ac:chgData name="Regien Mendel - ten Napel" userId="9947d365-22db-42f5-837e-85330c9d8db0" providerId="ADAL" clId="{F92349FC-F853-452C-A64E-5DE3229D76B4}" dt="2023-06-27T11:26:45.351" v="1103" actId="478"/>
          <ac:spMkLst>
            <pc:docMk/>
            <pc:sldMk cId="1842254102" sldId="275"/>
            <ac:spMk id="5" creationId="{1DD16C47-BC94-0BA2-163A-01CAF0F9FE84}"/>
          </ac:spMkLst>
        </pc:spChg>
        <pc:picChg chg="add del mod">
          <ac:chgData name="Regien Mendel - ten Napel" userId="9947d365-22db-42f5-837e-85330c9d8db0" providerId="ADAL" clId="{F92349FC-F853-452C-A64E-5DE3229D76B4}" dt="2023-06-27T11:26:45.351" v="1103" actId="478"/>
          <ac:picMkLst>
            <pc:docMk/>
            <pc:sldMk cId="1842254102" sldId="275"/>
            <ac:picMk id="4" creationId="{6377F1E0-BE15-D679-9215-7B84D42B9AC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E1D39-D22E-2E8F-E483-CE88911F9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929CA7-638E-56CC-3DEC-08A330144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72D8CA-6672-746E-0D9B-9EFB9CBE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524FCE-C186-FFC3-D72C-8F04AEEB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4A5839-DE02-6BDF-450F-1993DB02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76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0CD1A-C0FC-0B9B-8841-329A33DE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4CD7E5-A19F-7A07-757F-B2FFBE370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7B4FC3-C4C3-74B0-6ECB-176CB025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4A2BF2-530B-882B-333F-1F5A449C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61423F-378E-ADD3-28F6-002D8875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002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430D57B-1D8E-3947-43A7-8A039C8C6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1B5335-A1EF-79F5-F6B2-D5B30BC8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67F762-B3D0-B789-706B-4D340898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A9488A-73FB-165B-14F1-36DC4C43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C53674-0189-FE25-4213-463D4324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3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1DC9E-4BC1-DA2B-032B-0A31A985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41F7F-4778-C264-41E6-0D81D9D7E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C4751D-4763-F81E-EB70-7A8A3C7F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635E03-5A1E-559B-248A-27A4A2A1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292BD8-2EF9-88A0-A66B-34CAA7EA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72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C7FB1-98A7-DA16-0271-C81053A4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78CE7D-2B10-E544-2FBD-A56D639E9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C9502A-4BC4-7493-DEF1-039D9427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CACF4E-3C8E-570D-79E1-649C205B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446778-AB84-5987-972B-383B80C5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43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2B0E3-3686-3F99-6806-7322B8AD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C69C81-7088-FD42-4DE3-AA9B97A3A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3C7FF8-7014-F7CC-C746-546D9913A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B67A4A-D300-6394-51C9-E3B9A7F9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3731B4-59CE-57F4-C35C-38D1AB65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FB4C16-D9FD-56C4-2C01-8A7B4229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79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39FFD-0D2F-BC16-7A99-80EC36C6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619140-1552-09D7-74B9-B461CB018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B4938C-86A8-241A-1FBF-EF4A98CD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A90F3B6-69A4-B488-BEA6-03DE5ECFB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1AAB6ED-016E-3042-868E-B025F1099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DE1FD5-33DE-F045-2721-E1B2934E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01554B3-08EA-9469-7EDF-815EBA41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ED66F22-1454-279D-8449-FF67A025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58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23DD0-6974-D003-9D67-7FB6C8AE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293E850-50E2-CC51-F487-870AD395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709E61-E0E9-15B9-4D5D-881253D9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D4911F2-4F27-4BA2-3D8C-9CE8E21E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11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D0E0DD-F338-8598-AD85-773E7050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1E534C-5F83-F295-10C7-C7294A92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304E02-8530-D3E0-DC81-88BC7FEC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22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4D2CF-16FD-CC24-DAD1-5BCCD65E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77B96F-289B-0714-545F-77FD8A96E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5CEE04-1703-A5C2-EDC1-506F268F5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FE48DE-1911-15BF-2828-CAAF3719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4B9FDC-A6CF-DC01-2D36-CFC7BA1B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E49DCA-5246-E821-25B2-4A3BE1C0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62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A1045-0C85-2572-0561-FCF3C8EE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8A9E9E-DF48-8E8B-CB3C-9B0539180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B8AAA6-8D03-4657-6540-33745CB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B51817-E6EC-6A1E-ED4B-82AE46073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B37D2D-6831-757D-B115-C99826D9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42F3C8-53EC-B151-C5B0-C1581CAA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79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C704869-76C9-A2C4-9195-5C1E59DE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FFFC93-F878-6C0E-FB9E-42B1FABB3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EF0EE5-69A0-732F-6702-4DC652F3E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C75C-524D-4BC2-95CD-17866A8E3CBC}" type="datetimeFigureOut">
              <a:rPr lang="nl-NL" smtClean="0"/>
              <a:t>27-6-2023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52B758-9E25-C92A-A1DF-81D7BE233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9C337B-FF79-9F4B-AF29-1657C97A7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9D512-735E-458F-9008-914D8A4E3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8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492289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lera.be/nl/picto/detail/2141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3E1E53-1229-9698-CCA3-76F634276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407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5200"/>
              <a:t>Arbo, hygiëne en veiligheid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C70AD9-52FF-E780-CA5D-94925A04A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408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nl-NL"/>
              <a:t>26-06-2023</a:t>
            </a:r>
          </a:p>
        </p:txBody>
      </p:sp>
      <p:pic>
        <p:nvPicPr>
          <p:cNvPr id="9" name="Afbeelding 8" descr="Afbeelding met persoon, bloem, Bloemenontwerp, buitenshuis&#10;&#10;Automatisch gegenereerde beschrijving">
            <a:extLst>
              <a:ext uri="{FF2B5EF4-FFF2-40B4-BE49-F238E27FC236}">
                <a16:creationId xmlns:a16="http://schemas.microsoft.com/office/drawing/2014/main" id="{8BE4A90F-C63D-2794-DACF-41ECD4545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3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DEA16-498E-4B49-07F5-9D76F9A03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Fysieke belasting;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09022F-F5B9-ABEB-7915-FEDC71607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7. Tillen en dragen </a:t>
            </a:r>
          </a:p>
          <a:p>
            <a:pPr marL="0" indent="0">
              <a:buNone/>
            </a:pPr>
            <a:r>
              <a:rPr lang="nl-NL" dirty="0"/>
              <a:t>8. Duwen en trekken </a:t>
            </a:r>
          </a:p>
          <a:p>
            <a:pPr marL="0" indent="0">
              <a:buNone/>
            </a:pPr>
            <a:r>
              <a:rPr lang="nl-NL" dirty="0"/>
              <a:t>9. Ongunstige werkhoudingen </a:t>
            </a:r>
          </a:p>
          <a:p>
            <a:pPr marL="0" indent="0">
              <a:buNone/>
            </a:pPr>
            <a:r>
              <a:rPr lang="nl-NL" dirty="0"/>
              <a:t>10. Staand werken </a:t>
            </a:r>
          </a:p>
          <a:p>
            <a:pPr marL="0" indent="0">
              <a:buNone/>
            </a:pPr>
            <a:r>
              <a:rPr lang="nl-NL" dirty="0"/>
              <a:t>11. Zittend werken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Zoek op wat ongunstige werkhoudingen zijn?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095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62628-C7FE-F823-6035-586EF6C1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Veiligheid;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378F2B-0BB0-FBAA-84BF-10B2CAC93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12. Gevaarlijke stoffen: opslag, verkoop en gebruik</a:t>
            </a:r>
          </a:p>
          <a:p>
            <a:pPr marL="0" indent="0">
              <a:buNone/>
            </a:pPr>
            <a:r>
              <a:rPr lang="nl-NL" dirty="0"/>
              <a:t>13. Gevaarlijke stoffen: biologische factoren</a:t>
            </a:r>
          </a:p>
          <a:p>
            <a:pPr marL="0" indent="0">
              <a:buNone/>
            </a:pPr>
            <a:r>
              <a:rPr lang="nl-NL" dirty="0"/>
              <a:t>14. Arbeidsmiddelen;</a:t>
            </a:r>
          </a:p>
          <a:p>
            <a:pPr marL="0" indent="0">
              <a:buNone/>
            </a:pPr>
            <a:r>
              <a:rPr lang="nl-NL" dirty="0"/>
              <a:t>15. Inrichting werkplekken magazijn</a:t>
            </a:r>
          </a:p>
          <a:p>
            <a:endParaRPr lang="nl-NL" dirty="0"/>
          </a:p>
          <a:p>
            <a:r>
              <a:rPr lang="nl-NL" dirty="0"/>
              <a:t>Hoe moet ik een vorkheftruck veilig gebruiken?</a:t>
            </a:r>
          </a:p>
        </p:txBody>
      </p:sp>
    </p:spTree>
    <p:extLst>
      <p:ext uri="{BB962C8B-B14F-4D97-AF65-F5344CB8AC3E}">
        <p14:creationId xmlns:p14="http://schemas.microsoft.com/office/powerpoint/2010/main" val="246043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Thermometer buiten">
            <a:extLst>
              <a:ext uri="{FF2B5EF4-FFF2-40B4-BE49-F238E27FC236}">
                <a16:creationId xmlns:a16="http://schemas.microsoft.com/office/drawing/2014/main" id="{BF36A027-52A5-73C4-A1A9-FCA836295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3892FB-E404-7613-4127-B6666776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nl-NL" sz="3600"/>
              <a:t>Klimaat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8A89D7-9816-52B2-A877-B1A3B7208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r>
              <a:rPr lang="nl-NL" sz="1400"/>
              <a:t>16. Klimaat, temperatuur en luchtvochtigheid;</a:t>
            </a:r>
          </a:p>
          <a:p>
            <a:endParaRPr lang="nl-NL" sz="1400"/>
          </a:p>
          <a:p>
            <a:endParaRPr lang="nl-NL" sz="1400"/>
          </a:p>
          <a:p>
            <a:r>
              <a:rPr lang="nl-NL" sz="1400"/>
              <a:t>Wat moet je werkgever hieraan doen?</a:t>
            </a:r>
          </a:p>
          <a:p>
            <a:r>
              <a:rPr lang="nl-NL" sz="1400"/>
              <a:t>Arbobesluit: Artikel 6.1 Temperatuur • De wet bepaalt dat u als werkgever moet zorgen dat de (minimum-) temperatuur geen gevaar oplevert voor de gezondheid van uw werknemers</a:t>
            </a:r>
          </a:p>
        </p:txBody>
      </p:sp>
    </p:spTree>
    <p:extLst>
      <p:ext uri="{BB962C8B-B14F-4D97-AF65-F5344CB8AC3E}">
        <p14:creationId xmlns:p14="http://schemas.microsoft.com/office/powerpoint/2010/main" val="3555953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itroepteken op een gele achtergrond">
            <a:extLst>
              <a:ext uri="{FF2B5EF4-FFF2-40B4-BE49-F238E27FC236}">
                <a16:creationId xmlns:a16="http://schemas.microsoft.com/office/drawing/2014/main" id="{BCB103A5-FE35-C133-213A-F5BF2F2FF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5DBA34-BEFB-C83D-3D31-91215CD6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Wat te doen bij klachten?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A49FF5-46DD-0EBE-839F-E37F26367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/>
              <a:t>Melden bij vertrouwenspersoon, werkgever, preventiemedewerker;</a:t>
            </a:r>
          </a:p>
          <a:p>
            <a:endParaRPr lang="nl-NL" sz="2000"/>
          </a:p>
          <a:p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153706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96384F-F32B-FD40-382C-9BF924EF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Houding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0BC0DF5-2083-51C6-197A-289D3D486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34" y="2461293"/>
            <a:ext cx="5828261" cy="37467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6C1680D-DA48-F4A7-65E5-FE4785980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5" y="2702750"/>
            <a:ext cx="5828261" cy="32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9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lant, bloem, buitenshuis, Forb&#10;&#10;Automatisch gegenereerde beschrijving">
            <a:extLst>
              <a:ext uri="{FF2B5EF4-FFF2-40B4-BE49-F238E27FC236}">
                <a16:creationId xmlns:a16="http://schemas.microsoft.com/office/drawing/2014/main" id="{69F489D5-E0E0-A081-E2EA-10D16F6E6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359" b="13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4F1D6F-D282-9D7B-EEE5-D25C11974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Plantenkennis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0702B-1D2D-FB03-7BA9-0F631A23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 stimuleren…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41ADED6-1E88-8D70-3C95-946FA220F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86" y="1901825"/>
            <a:ext cx="5801784" cy="43513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FA1D57B-DD73-E32E-6EDD-0646E966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35" y="895073"/>
            <a:ext cx="4876800" cy="27241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64D46C-C23D-457B-F87B-1B3A6371C16A}"/>
              </a:ext>
            </a:extLst>
          </p:cNvPr>
          <p:cNvSpPr txBox="1"/>
          <p:nvPr/>
        </p:nvSpPr>
        <p:spPr>
          <a:xfrm>
            <a:off x="6381750" y="3876675"/>
            <a:ext cx="559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Hittestress;</a:t>
            </a:r>
          </a:p>
          <a:p>
            <a:endParaRPr lang="nl-NL" dirty="0"/>
          </a:p>
          <a:p>
            <a:r>
              <a:rPr lang="nl-NL" dirty="0"/>
              <a:t>Geen biodiversiteit;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095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007BC7-DB62-11C2-610C-60D6B78B8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" r="541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E1E3DD-5E5C-9FB8-EB1D-BD259A7C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Vaste planten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5E2A1-7FD1-58F2-1EB4-227B60FA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27" y="1609725"/>
            <a:ext cx="4352924" cy="4662488"/>
          </a:xfrm>
        </p:spPr>
        <p:txBody>
          <a:bodyPr>
            <a:normAutofit/>
          </a:bodyPr>
          <a:lstStyle/>
          <a:p>
            <a:r>
              <a:rPr lang="nl-NL" sz="1400" dirty="0"/>
              <a:t>Tuin met weinig onderhoud;</a:t>
            </a:r>
          </a:p>
          <a:p>
            <a:endParaRPr lang="nl-NL" sz="1400" dirty="0"/>
          </a:p>
          <a:p>
            <a:r>
              <a:rPr lang="nl-NL" sz="1400" dirty="0"/>
              <a:t>Veel bloei geeft veel insecten;</a:t>
            </a:r>
          </a:p>
          <a:p>
            <a:endParaRPr lang="nl-NL" sz="1400" dirty="0"/>
          </a:p>
          <a:p>
            <a:r>
              <a:rPr lang="nl-NL" sz="1400" dirty="0"/>
              <a:t>Kies de juiste planten voor de juiste bodem;</a:t>
            </a:r>
          </a:p>
          <a:p>
            <a:endParaRPr lang="nl-NL" sz="1400" dirty="0"/>
          </a:p>
          <a:p>
            <a:r>
              <a:rPr lang="nl-NL" sz="1400" dirty="0"/>
              <a:t>Bodemverbeteraar toevoegen;</a:t>
            </a:r>
          </a:p>
          <a:p>
            <a:endParaRPr lang="nl-NL" sz="1400" dirty="0"/>
          </a:p>
          <a:p>
            <a:r>
              <a:rPr lang="nl-NL" sz="1400" dirty="0"/>
              <a:t>Af en toe water geven, niet regelmatig..</a:t>
            </a:r>
          </a:p>
          <a:p>
            <a:endParaRPr lang="nl-NL" sz="1400" dirty="0"/>
          </a:p>
          <a:p>
            <a:r>
              <a:rPr lang="nl-NL" sz="1400" dirty="0"/>
              <a:t>Scheuren/ afsteken;</a:t>
            </a:r>
          </a:p>
          <a:p>
            <a:endParaRPr lang="nl-NL" sz="1400" dirty="0"/>
          </a:p>
          <a:p>
            <a:r>
              <a:rPr lang="nl-NL" sz="1400" dirty="0"/>
              <a:t>Snoeien na de bloei.</a:t>
            </a:r>
          </a:p>
        </p:txBody>
      </p:sp>
    </p:spTree>
    <p:extLst>
      <p:ext uri="{BB962C8B-B14F-4D97-AF65-F5344CB8AC3E}">
        <p14:creationId xmlns:p14="http://schemas.microsoft.com/office/powerpoint/2010/main" val="597263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6AFF12-F342-6E44-6615-19E433106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73" b="6104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52ECD8-B424-C9E1-C7AB-F6147162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Geef advies….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01AA28-FBE7-1CB0-001A-63C71B694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/>
              <a:t>Bekijk het filmpje:</a:t>
            </a:r>
            <a:r>
              <a:rPr lang="nl-N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advies over de beplanting (vaste planten);</a:t>
            </a:r>
            <a:endParaRPr lang="nl-NL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Zonnige tuin, vaak droog, zandgrond;</a:t>
            </a:r>
            <a:endParaRPr lang="nl-N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Maak een onderhoudsplan;</a:t>
            </a:r>
          </a:p>
          <a:p>
            <a:pPr>
              <a:spcAft>
                <a:spcPts val="800"/>
              </a:spcAft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biodiversiteit;</a:t>
            </a:r>
          </a:p>
          <a:p>
            <a:pPr>
              <a:spcAft>
                <a:spcPts val="800"/>
              </a:spcAft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Voorjaar/najaar bloei;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52845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0E377-1B3C-DE5B-A494-EE98BA6C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nl-NL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8D3469-AAC1-4F46-478A-40CF7BED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2200" dirty="0"/>
              <a:t>Opdracht vaste planten opzoeken;</a:t>
            </a:r>
          </a:p>
          <a:p>
            <a:endParaRPr lang="nl-NL" sz="2200" dirty="0"/>
          </a:p>
          <a:p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1B3FAD-8A34-F7DA-AF87-E8D137BD3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146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94334-FE31-DC81-CBAE-4AB0EC35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nl-NL" sz="4000"/>
              <a:t>Vandaag	</a:t>
            </a:r>
          </a:p>
        </p:txBody>
      </p:sp>
      <p:pic>
        <p:nvPicPr>
          <p:cNvPr id="5" name="Afbeelding 4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FCEB851F-30DB-705C-4A56-78DD1B2B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r="28217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EF5233-17FE-43B6-D20C-C5076F2B2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nl-NL" sz="1800"/>
              <a:t>Beroepshouding</a:t>
            </a:r>
          </a:p>
          <a:p>
            <a:endParaRPr lang="nl-NL" sz="1800"/>
          </a:p>
          <a:p>
            <a:r>
              <a:rPr lang="nl-NL" sz="1800"/>
              <a:t>Arbo/veiligheid en hygiëne</a:t>
            </a:r>
          </a:p>
          <a:p>
            <a:endParaRPr lang="nl-NL" sz="1800"/>
          </a:p>
          <a:p>
            <a:r>
              <a:rPr lang="nl-NL" sz="1800"/>
              <a:t>Plantenkennis</a:t>
            </a:r>
          </a:p>
        </p:txBody>
      </p:sp>
    </p:spTree>
    <p:extLst>
      <p:ext uri="{BB962C8B-B14F-4D97-AF65-F5344CB8AC3E}">
        <p14:creationId xmlns:p14="http://schemas.microsoft.com/office/powerpoint/2010/main" val="151849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9B1A-D840-2D4F-C49B-DC11AF34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Beroepshouding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DAD92F-81F8-F92B-AF28-0D3CDC282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beroepshouding  is de manier waarop je jezelf gedraagt op de werkvloer.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igenschappen en regels die bij een beroep passen en anderzijds door je eigen visie en persoonlijkheid. </a:t>
            </a:r>
          </a:p>
          <a:p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Beroepshouding heeft te maken met hoe jij je opstelt tijdens werkuren en wat anderen van jou verwachten qua werkzaamheden en gedrag.</a:t>
            </a:r>
          </a:p>
          <a:p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beroepshouding voegt wat toe aan je kennis en werkzaamheden op de werkvloer.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77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5D6C4-5E7D-A2A8-003C-16292F2A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ECBFE6-D133-AAA9-A193-29785F896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is jouw beroepshouding? Hoe gedraag je je op de werkvloer?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Welke vaardigheden zijn nodig voor jouw beroep?</a:t>
            </a:r>
          </a:p>
        </p:txBody>
      </p:sp>
      <p:pic>
        <p:nvPicPr>
          <p:cNvPr id="5" name="Afbeelding 4" descr="Afbeelding met Graphics, cirkel, grafische vormgeving, clipart">
            <a:extLst>
              <a:ext uri="{FF2B5EF4-FFF2-40B4-BE49-F238E27FC236}">
                <a16:creationId xmlns:a16="http://schemas.microsoft.com/office/drawing/2014/main" id="{23C418C3-0FE5-C1F4-F0E4-76E770774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28071" y="3429000"/>
            <a:ext cx="3314249" cy="33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0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847FA7-96E0-5798-427E-7E554C5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nl-NL" sz="4000"/>
              <a:t>Beroepshouding groene Retail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543B9F98-A68B-4FE4-30BA-1EF662E72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929535"/>
              </p:ext>
            </p:extLst>
          </p:nvPr>
        </p:nvGraphicFramePr>
        <p:xfrm>
          <a:off x="2562225" y="1424210"/>
          <a:ext cx="6419849" cy="5338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5261">
                  <a:extLst>
                    <a:ext uri="{9D8B030D-6E8A-4147-A177-3AD203B41FA5}">
                      <a16:colId xmlns:a16="http://schemas.microsoft.com/office/drawing/2014/main" val="2725119035"/>
                    </a:ext>
                  </a:extLst>
                </a:gridCol>
                <a:gridCol w="824588">
                  <a:extLst>
                    <a:ext uri="{9D8B030D-6E8A-4147-A177-3AD203B41FA5}">
                      <a16:colId xmlns:a16="http://schemas.microsoft.com/office/drawing/2014/main" val="1735078186"/>
                    </a:ext>
                  </a:extLst>
                </a:gridCol>
              </a:tblGrid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Communicatief vaardig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1628440920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Sociaal vaardig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4005157427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Verantwoordelijkheid nemen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2068174151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Initiatieven nemen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2667314571"/>
                  </a:ext>
                </a:extLst>
              </a:tr>
              <a:tr h="196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Omgaan met feedback, waardering, kritiek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430673807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Lerende houding aannemen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3912957771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Collegiaal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420421299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Respect voor mens, dier en product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2369012357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Samenwerken en overleggen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1774066513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Inlevingsvermogen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3097693800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Betrokkenheid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nl-N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453955642"/>
                  </a:ext>
                </a:extLst>
              </a:tr>
              <a:tr h="467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Flexibiliteit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900" dirty="0">
                          <a:effectLst/>
                        </a:rPr>
                        <a:t> </a:t>
                      </a:r>
                      <a:endParaRPr lang="nl-N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05" marR="45505" marT="0" marB="0"/>
                </a:tc>
                <a:extLst>
                  <a:ext uri="{0D108BD9-81ED-4DB2-BD59-A6C34878D82A}">
                    <a16:rowId xmlns:a16="http://schemas.microsoft.com/office/drawing/2014/main" val="1231709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83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9E895-0798-8805-D104-962143C8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Arbowet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05F09-CB3E-877D-86DF-CDDA277DE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Arbeidsomstandighedenwet;</a:t>
            </a:r>
          </a:p>
          <a:p>
            <a:endParaRPr lang="nl-NL" dirty="0"/>
          </a:p>
          <a:p>
            <a:r>
              <a:rPr lang="nl-NL" dirty="0"/>
              <a:t>Verplicht, werkgever moeten ervoor zorgen dat werknemers veilig en gezond hun werk kunnen doen;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Aanstellen van preventiemedewerker en vertrouwenspersoon</a:t>
            </a:r>
          </a:p>
        </p:txBody>
      </p:sp>
    </p:spTree>
    <p:extLst>
      <p:ext uri="{BB962C8B-B14F-4D97-AF65-F5344CB8AC3E}">
        <p14:creationId xmlns:p14="http://schemas.microsoft.com/office/powerpoint/2010/main" val="403896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392A2D-FF18-2D59-6536-E3EF6476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l-NL" sz="5400"/>
              <a:t>Arbobeleid</a:t>
            </a:r>
          </a:p>
        </p:txBody>
      </p:sp>
      <p:pic>
        <p:nvPicPr>
          <p:cNvPr id="5" name="Picture 4" descr="Gloeilamp op een gele achtergrond met geschetste lichtbundels en een kabel">
            <a:extLst>
              <a:ext uri="{FF2B5EF4-FFF2-40B4-BE49-F238E27FC236}">
                <a16:creationId xmlns:a16="http://schemas.microsoft.com/office/drawing/2014/main" id="{C757139B-6D3F-9A9F-64DA-EE4D5C87E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6" r="698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E51DB1-9FCD-A4F9-FBF9-706034F4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2000">
                <a:latin typeface="RO Sans"/>
              </a:rPr>
              <a:t>De</a:t>
            </a:r>
            <a:r>
              <a:rPr lang="nl-NL" sz="2000" b="0" i="0">
                <a:effectLst/>
                <a:latin typeface="RO Sans"/>
              </a:rPr>
              <a:t> werkgever stelt het arbobeleid op in samenwerking met de vertegenwoordiging van werknemers (ondernemingsraad, personeelsvereniging, vakbonden).</a:t>
            </a:r>
            <a:endParaRPr lang="nl-NL" sz="2000">
              <a:latin typeface="R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>
              <a:latin typeface="R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>
                <a:latin typeface="RO Sans"/>
              </a:rPr>
              <a:t>R</a:t>
            </a:r>
            <a:r>
              <a:rPr lang="nl-NL" sz="2000" b="0" i="0">
                <a:effectLst/>
                <a:latin typeface="RO Sans"/>
              </a:rPr>
              <a:t>isico-inventarisatie en -evaluatie (RI&amp;E);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RO Sans"/>
              </a:rPr>
              <a:t>ziekteverzuimbeleid;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RO Sans"/>
              </a:rPr>
              <a:t>bedrijfshulpverlening (BHV);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RO Sans"/>
              </a:rPr>
              <a:t>preventiemedewerker;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RO Sans"/>
              </a:rPr>
              <a:t>periodiek arbeidsgezondheidskundig Onderzoek (PAGO).</a:t>
            </a:r>
          </a:p>
          <a:p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1956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DF804-04FC-773C-39D9-EE98476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 risico’s tuincentra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27AECF-9433-49B9-04EB-866696E3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Psychosociale arbeidsbelasting; </a:t>
            </a:r>
          </a:p>
          <a:p>
            <a:r>
              <a:rPr lang="nl-NL" dirty="0"/>
              <a:t>Fysieke belasting; </a:t>
            </a:r>
          </a:p>
          <a:p>
            <a:r>
              <a:rPr lang="nl-NL" dirty="0"/>
              <a:t>Veiligheid; </a:t>
            </a:r>
          </a:p>
          <a:p>
            <a:r>
              <a:rPr lang="nl-NL" dirty="0"/>
              <a:t>Klimaat.</a:t>
            </a:r>
          </a:p>
        </p:txBody>
      </p:sp>
    </p:spTree>
    <p:extLst>
      <p:ext uri="{BB962C8B-B14F-4D97-AF65-F5344CB8AC3E}">
        <p14:creationId xmlns:p14="http://schemas.microsoft.com/office/powerpoint/2010/main" val="268045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2317F-FEAE-8392-DC89-D83A4956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Psychosociale arbeidsbelasting;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6CEF28-4ED0-59BC-43FB-7AF140AB4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1. Agressie van klanten en winkelcriminaliteit </a:t>
            </a:r>
          </a:p>
          <a:p>
            <a:pPr marL="0" indent="0">
              <a:buNone/>
            </a:pPr>
            <a:r>
              <a:rPr lang="nl-NL" dirty="0"/>
              <a:t>2. Ongewenst gedrag tussen collega’s </a:t>
            </a:r>
          </a:p>
          <a:p>
            <a:pPr marL="0" indent="0">
              <a:buNone/>
            </a:pPr>
            <a:r>
              <a:rPr lang="nl-NL" dirty="0"/>
              <a:t>3. Werkdruk voor leidinggevenden </a:t>
            </a:r>
          </a:p>
          <a:p>
            <a:pPr marL="0" indent="0">
              <a:buNone/>
            </a:pPr>
            <a:r>
              <a:rPr lang="nl-NL" dirty="0"/>
              <a:t>4. Werkdruk voor medewerkers </a:t>
            </a:r>
          </a:p>
          <a:p>
            <a:pPr marL="0" indent="0">
              <a:buNone/>
            </a:pPr>
            <a:r>
              <a:rPr lang="nl-NL" dirty="0"/>
              <a:t>5. Werk- en rusttijden voor leidinggevenden </a:t>
            </a:r>
          </a:p>
          <a:p>
            <a:pPr marL="0" indent="0">
              <a:buNone/>
            </a:pPr>
            <a:r>
              <a:rPr lang="nl-NL" dirty="0"/>
              <a:t>6. Werk- en rusttijden voor medewerkers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Zoek in de Arbo catalogus op wat te doen bij onvoldoende personeelsbezetting?</a:t>
            </a:r>
          </a:p>
        </p:txBody>
      </p:sp>
    </p:spTree>
    <p:extLst>
      <p:ext uri="{BB962C8B-B14F-4D97-AF65-F5344CB8AC3E}">
        <p14:creationId xmlns:p14="http://schemas.microsoft.com/office/powerpoint/2010/main" val="18743621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521</Words>
  <Application>Microsoft Office PowerPoint</Application>
  <PresentationFormat>Breedbeeld</PresentationFormat>
  <Paragraphs>134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Meiryo</vt:lpstr>
      <vt:lpstr>Arial</vt:lpstr>
      <vt:lpstr>Calibri</vt:lpstr>
      <vt:lpstr>Calibri Light</vt:lpstr>
      <vt:lpstr>RO Sans</vt:lpstr>
      <vt:lpstr>Kantoorthema</vt:lpstr>
      <vt:lpstr>Arbo, hygiëne en veiligheid</vt:lpstr>
      <vt:lpstr>Vandaag </vt:lpstr>
      <vt:lpstr>Beroepshouding</vt:lpstr>
      <vt:lpstr>PowerPoint-presentatie</vt:lpstr>
      <vt:lpstr>Beroepshouding groene Retail</vt:lpstr>
      <vt:lpstr>Arbowet </vt:lpstr>
      <vt:lpstr>Arbobeleid</vt:lpstr>
      <vt:lpstr>4 risico’s tuincentra</vt:lpstr>
      <vt:lpstr>Psychosociale arbeidsbelasting;  </vt:lpstr>
      <vt:lpstr>Fysieke belasting;  </vt:lpstr>
      <vt:lpstr>Veiligheid;</vt:lpstr>
      <vt:lpstr>Klimaat</vt:lpstr>
      <vt:lpstr>Wat te doen bij klachten?</vt:lpstr>
      <vt:lpstr>Houding</vt:lpstr>
      <vt:lpstr>Plantenkennis</vt:lpstr>
      <vt:lpstr>Groen stimuleren…</vt:lpstr>
      <vt:lpstr>Vaste planten </vt:lpstr>
      <vt:lpstr>Geef advies….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Arbo, hygiëne en veiligheid</dc:title>
  <dc:creator>Regien Mendel - ten Napel</dc:creator>
  <cp:lastModifiedBy>Regien Mendel - ten Napel</cp:lastModifiedBy>
  <cp:revision>1</cp:revision>
  <dcterms:created xsi:type="dcterms:W3CDTF">2023-06-22T13:27:46Z</dcterms:created>
  <dcterms:modified xsi:type="dcterms:W3CDTF">2023-06-27T11:26:55Z</dcterms:modified>
</cp:coreProperties>
</file>